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1" r:id="rId6"/>
    <p:sldId id="285" r:id="rId7"/>
    <p:sldId id="286" r:id="rId8"/>
    <p:sldId id="279" r:id="rId9"/>
    <p:sldId id="284" r:id="rId10"/>
    <p:sldId id="287" r:id="rId11"/>
    <p:sldId id="288" r:id="rId12"/>
    <p:sldId id="291" r:id="rId13"/>
    <p:sldId id="289" r:id="rId14"/>
    <p:sldId id="290" r:id="rId15"/>
    <p:sldId id="282" r:id="rId1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</p14:sldIdLst>
        </p14:section>
        <p14:section name="设计、平滑、添加注释、协作、操作说明搜索" id="{B9B51309-D148-4332-87C2-07BE32FBCA3B}">
          <p14:sldIdLst>
            <p14:sldId id="271"/>
            <p14:sldId id="285"/>
            <p14:sldId id="286"/>
            <p14:sldId id="279"/>
            <p14:sldId id="284"/>
            <p14:sldId id="287"/>
            <p14:sldId id="288"/>
            <p14:sldId id="291"/>
            <p14:sldId id="289"/>
          </p14:sldIdLst>
        </p14:section>
        <p14:section name="了解详细信息" id="{2CC34DB2-6590-42C0-AD4B-A04C6060184E}">
          <p14:sldIdLst>
            <p14:sldId id="290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241" autoAdjust="0"/>
  </p:normalViewPr>
  <p:slideViewPr>
    <p:cSldViewPr snapToGrid="0">
      <p:cViewPr varScale="1">
        <p:scale>
          <a:sx n="63" d="100"/>
          <a:sy n="63" d="100"/>
        </p:scale>
        <p:origin x="79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DCC1CE-327E-4905-BC7C-3C0AE3B60D6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2020/11/13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6F2ECAB-FF34-48C3-94CF-D49698A33E3C}" type="datetime1">
              <a:rPr lang="zh-CN" altLang="en-US" smtClean="0"/>
              <a:pPr/>
              <a:t>2020/11/13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39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6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107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2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757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在“幻灯片放映”模式下，选择箭头访问相应链接。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7612A-7C7D-41EF-9275-BA82F6A6A076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B070BE-7F39-4CFE-B298-8B89566852DF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5620" y="454662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n-US" altLang="zh-CN" sz="8800" dirty="0">
                <a:solidFill>
                  <a:schemeClr val="bg1"/>
                </a:solidFill>
              </a:rPr>
              <a:t>Health</a:t>
            </a:r>
            <a:r>
              <a:rPr lang="zh-CN" altLang="en-US" sz="8800" dirty="0">
                <a:solidFill>
                  <a:schemeClr val="bg1"/>
                </a:solidFill>
              </a:rPr>
              <a:t> </a:t>
            </a:r>
            <a:r>
              <a:rPr lang="en-US" altLang="zh-CN" sz="8800" dirty="0">
                <a:solidFill>
                  <a:schemeClr val="bg1"/>
                </a:solidFill>
              </a:rPr>
              <a:t>Hub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2276433"/>
          </a:xfrm>
        </p:spPr>
        <p:txBody>
          <a:bodyPr rtlCol="0">
            <a:normAutofit fontScale="25000" lnSpcReduction="20000"/>
          </a:bodyPr>
          <a:lstStyle/>
          <a:p>
            <a:pPr marL="0" indent="0" rtl="0">
              <a:buNone/>
            </a:pPr>
            <a:r>
              <a:rPr lang="en-US" altLang="zh-CN" sz="6400" dirty="0">
                <a:solidFill>
                  <a:schemeClr val="bg1"/>
                </a:solidFill>
              </a:rPr>
              <a:t>CSP-584 Project Phase 2</a:t>
            </a:r>
          </a:p>
          <a:p>
            <a:pPr marL="0" indent="0" rtl="0">
              <a:buNone/>
            </a:pPr>
            <a:r>
              <a:rPr lang="en-US" altLang="zh-CN" sz="4400" dirty="0">
                <a:solidFill>
                  <a:schemeClr val="bg1"/>
                </a:solidFill>
              </a:rPr>
              <a:t>Team No. 9</a:t>
            </a:r>
          </a:p>
          <a:p>
            <a:pPr marL="0" indent="0" rtl="0">
              <a:buNone/>
            </a:pPr>
            <a:r>
              <a:rPr lang="en-US" altLang="zh-CN" sz="4400" dirty="0">
                <a:solidFill>
                  <a:schemeClr val="bg1"/>
                </a:solidFill>
              </a:rPr>
              <a:t>Jiabin Wang A20407756</a:t>
            </a:r>
          </a:p>
          <a:p>
            <a:pPr marL="0" indent="0" rtl="0">
              <a:buNone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/>
              </a:rPr>
              <a:t>Vidhi Mittal A20449865</a:t>
            </a:r>
          </a:p>
          <a:p>
            <a:pPr marL="0" indent="0" rtl="0">
              <a:buNone/>
            </a:pPr>
            <a:r>
              <a:rPr lang="en-US" sz="4400" b="0" i="0" dirty="0" err="1">
                <a:solidFill>
                  <a:schemeClr val="bg1"/>
                </a:solidFill>
                <a:effectLst/>
                <a:latin typeface="Open Sans"/>
              </a:rPr>
              <a:t>Haoli</a:t>
            </a:r>
            <a:r>
              <a:rPr lang="en-US" sz="4400" b="0" i="0">
                <a:solidFill>
                  <a:schemeClr val="bg1"/>
                </a:solidFill>
                <a:effectLst/>
                <a:latin typeface="Open Sans"/>
              </a:rPr>
              <a:t> Yang </a:t>
            </a:r>
            <a:r>
              <a:rPr lang="en-US" altLang="zh-TW" sz="4400" b="0" i="0">
                <a:solidFill>
                  <a:schemeClr val="bg1"/>
                </a:solidFill>
                <a:effectLst/>
                <a:latin typeface="Open Sans"/>
              </a:rPr>
              <a:t>A20455080</a:t>
            </a:r>
            <a:endParaRPr lang="en-US" altLang="zh-CN" sz="2400">
              <a:solidFill>
                <a:schemeClr val="bg1"/>
              </a:solidFill>
            </a:endParaRPr>
          </a:p>
          <a:p>
            <a:pPr marL="0" indent="0" rtl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0" indent="0" rtl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164EB-0928-488E-AB4A-650CC9D9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Demo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820E9D-C8D0-497B-BB85-03AB405C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347217"/>
            <a:ext cx="10759440" cy="539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Feature Need To Be Implemented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grpSp>
        <p:nvGrpSpPr>
          <p:cNvPr id="18" name="组 17" descr="带有编号 1（表示第 1 步）的小圆圈"/>
          <p:cNvGrpSpPr/>
          <p:nvPr/>
        </p:nvGrpSpPr>
        <p:grpSpPr bwMode="blackWhite">
          <a:xfrm>
            <a:off x="566131" y="1993636"/>
            <a:ext cx="558179" cy="409838"/>
            <a:chOff x="6953426" y="711274"/>
            <a:chExt cx="558179" cy="409838"/>
          </a:xfrm>
        </p:grpSpPr>
        <p:sp>
          <p:nvSpPr>
            <p:cNvPr id="19" name="椭圆形 18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文本框 19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3" name="组 32" descr="带有编号 2（表示第 2 步）的小圆圈"/>
          <p:cNvGrpSpPr/>
          <p:nvPr/>
        </p:nvGrpSpPr>
        <p:grpSpPr bwMode="blackWhite">
          <a:xfrm>
            <a:off x="566131" y="2744338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36" name="内容占位符 17"/>
          <p:cNvSpPr txBox="1">
            <a:spLocks/>
          </p:cNvSpPr>
          <p:nvPr/>
        </p:nvSpPr>
        <p:spPr>
          <a:xfrm>
            <a:off x="1181567" y="2764591"/>
            <a:ext cx="4504252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Real-time events/news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2" name="组 21" descr="带有编号 3（表示第 3 步）的小圆圈"/>
          <p:cNvGrpSpPr/>
          <p:nvPr/>
        </p:nvGrpSpPr>
        <p:grpSpPr bwMode="blackWhite">
          <a:xfrm>
            <a:off x="558938" y="3495040"/>
            <a:ext cx="558179" cy="409838"/>
            <a:chOff x="6953426" y="711274"/>
            <a:chExt cx="558179" cy="409838"/>
          </a:xfrm>
        </p:grpSpPr>
        <p:sp>
          <p:nvSpPr>
            <p:cNvPr id="24" name="椭圆形 2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文本框 29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32" name="内容占位符 17"/>
          <p:cNvSpPr txBox="1">
            <a:spLocks/>
          </p:cNvSpPr>
          <p:nvPr/>
        </p:nvSpPr>
        <p:spPr>
          <a:xfrm>
            <a:off x="1208279" y="3566168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Product recommendations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/>
            </a:endParaRPr>
          </a:p>
        </p:txBody>
      </p:sp>
      <p:pic>
        <p:nvPicPr>
          <p:cNvPr id="23" name="图 2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9571" y="2118953"/>
            <a:ext cx="5430877" cy="3435278"/>
          </a:xfrm>
          <a:prstGeom prst="rect">
            <a:avLst/>
          </a:prstGeom>
        </p:spPr>
      </p:pic>
      <p:grpSp>
        <p:nvGrpSpPr>
          <p:cNvPr id="37" name="组 36" descr="带有编号 4（表示第 4 步）的小圆圈"/>
          <p:cNvGrpSpPr/>
          <p:nvPr/>
        </p:nvGrpSpPr>
        <p:grpSpPr bwMode="blackWhite">
          <a:xfrm>
            <a:off x="564202" y="4358305"/>
            <a:ext cx="558179" cy="409838"/>
            <a:chOff x="6953426" y="711274"/>
            <a:chExt cx="558179" cy="409838"/>
          </a:xfrm>
        </p:grpSpPr>
        <p:sp>
          <p:nvSpPr>
            <p:cNvPr id="38" name="椭圆形 37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文本框 38" descr="编号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40" name="内容占位符 17"/>
          <p:cNvSpPr txBox="1">
            <a:spLocks/>
          </p:cNvSpPr>
          <p:nvPr/>
        </p:nvSpPr>
        <p:spPr>
          <a:xfrm>
            <a:off x="1229050" y="4311998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endParaRPr lang="zh-CN" altLang="en-US" sz="17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内容占位符 17">
            <a:extLst>
              <a:ext uri="{FF2B5EF4-FFF2-40B4-BE49-F238E27FC236}">
                <a16:creationId xmlns:a16="http://schemas.microsoft.com/office/drawing/2014/main" id="{EDCC3BD7-A4F7-4798-897A-7500BA882370}"/>
              </a:ext>
            </a:extLst>
          </p:cNvPr>
          <p:cNvSpPr txBox="1">
            <a:spLocks/>
          </p:cNvSpPr>
          <p:nvPr/>
        </p:nvSpPr>
        <p:spPr>
          <a:xfrm>
            <a:off x="1161374" y="2061380"/>
            <a:ext cx="2632704" cy="53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Data analytics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内容占位符 17">
            <a:extLst>
              <a:ext uri="{FF2B5EF4-FFF2-40B4-BE49-F238E27FC236}">
                <a16:creationId xmlns:a16="http://schemas.microsoft.com/office/drawing/2014/main" id="{64C42150-17DB-455B-8859-F9C137A0F893}"/>
              </a:ext>
            </a:extLst>
          </p:cNvPr>
          <p:cNvSpPr txBox="1">
            <a:spLocks/>
          </p:cNvSpPr>
          <p:nvPr/>
        </p:nvSpPr>
        <p:spPr>
          <a:xfrm>
            <a:off x="1161374" y="4477472"/>
            <a:ext cx="4921894" cy="532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Reviews &amp; Trending products 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6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3BE8C75-747B-47F8-B782-9553FBD02D6A}"/>
              </a:ext>
            </a:extLst>
          </p:cNvPr>
          <p:cNvSpPr/>
          <p:nvPr/>
        </p:nvSpPr>
        <p:spPr>
          <a:xfrm>
            <a:off x="4278521" y="2630184"/>
            <a:ext cx="45264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Segoe UI Light" panose="020B0502040204020203" pitchFamily="34" charset="0"/>
              </a:rPr>
              <a:t>Thanks</a:t>
            </a:r>
            <a:endParaRPr lang="en-US" sz="9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Architecture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534EE9-3377-45E8-B813-959C2DC1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013" y="1250697"/>
            <a:ext cx="8888428" cy="546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Architecture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B17778-C63C-43D4-8343-8A6D3A5506B4}"/>
              </a:ext>
            </a:extLst>
          </p:cNvPr>
          <p:cNvSpPr txBox="1"/>
          <p:nvPr/>
        </p:nvSpPr>
        <p:spPr>
          <a:xfrm>
            <a:off x="650239" y="1427969"/>
            <a:ext cx="696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Font End Design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182BD3-5A9F-46B2-BB68-C1004A2C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5" y="1894040"/>
            <a:ext cx="10879929" cy="418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8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Architecture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B17778-C63C-43D4-8343-8A6D3A5506B4}"/>
              </a:ext>
            </a:extLst>
          </p:cNvPr>
          <p:cNvSpPr txBox="1"/>
          <p:nvPr/>
        </p:nvSpPr>
        <p:spPr>
          <a:xfrm>
            <a:off x="521207" y="1340042"/>
            <a:ext cx="696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Back End Design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A5DAC8-60C5-40A8-8DF4-2C0CEB2E7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0" y="1894040"/>
            <a:ext cx="11196743" cy="430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Features In Progress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grpSp>
        <p:nvGrpSpPr>
          <p:cNvPr id="18" name="组 17" descr="带有编号 1（表示第 1 步）的小圆圈"/>
          <p:cNvGrpSpPr/>
          <p:nvPr/>
        </p:nvGrpSpPr>
        <p:grpSpPr bwMode="blackWhite">
          <a:xfrm>
            <a:off x="566131" y="1993636"/>
            <a:ext cx="558179" cy="409838"/>
            <a:chOff x="6953426" y="711274"/>
            <a:chExt cx="558179" cy="409838"/>
          </a:xfrm>
        </p:grpSpPr>
        <p:sp>
          <p:nvSpPr>
            <p:cNvPr id="19" name="椭圆形 18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文本框 19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3" name="组 32" descr="带有编号 2（表示第 2 步）的小圆圈"/>
          <p:cNvGrpSpPr/>
          <p:nvPr/>
        </p:nvGrpSpPr>
        <p:grpSpPr bwMode="blackWhite">
          <a:xfrm>
            <a:off x="566131" y="2744338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36" name="内容占位符 17"/>
          <p:cNvSpPr txBox="1">
            <a:spLocks/>
          </p:cNvSpPr>
          <p:nvPr/>
        </p:nvSpPr>
        <p:spPr>
          <a:xfrm>
            <a:off x="1181567" y="2764591"/>
            <a:ext cx="4504252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Autocomplete Search/ Product Listing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2" name="组 21" descr="带有编号 3（表示第 3 步）的小圆圈"/>
          <p:cNvGrpSpPr/>
          <p:nvPr/>
        </p:nvGrpSpPr>
        <p:grpSpPr bwMode="blackWhite">
          <a:xfrm>
            <a:off x="558938" y="3495040"/>
            <a:ext cx="558179" cy="409838"/>
            <a:chOff x="6953426" y="711274"/>
            <a:chExt cx="558179" cy="409838"/>
          </a:xfrm>
        </p:grpSpPr>
        <p:sp>
          <p:nvSpPr>
            <p:cNvPr id="24" name="椭圆形 2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文本框 29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32" name="内容占位符 17"/>
          <p:cNvSpPr txBox="1">
            <a:spLocks/>
          </p:cNvSpPr>
          <p:nvPr/>
        </p:nvSpPr>
        <p:spPr>
          <a:xfrm>
            <a:off x="1208279" y="3566168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Search nearby doctor/medical services/hospital on the Google Map</a:t>
            </a:r>
            <a:endParaRPr lang="zh-CN" altLang="en-US" sz="17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/>
            </a:endParaRPr>
          </a:p>
        </p:txBody>
      </p:sp>
      <p:pic>
        <p:nvPicPr>
          <p:cNvPr id="23" name="图 2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9571" y="2118953"/>
            <a:ext cx="5430877" cy="3435278"/>
          </a:xfrm>
          <a:prstGeom prst="rect">
            <a:avLst/>
          </a:prstGeom>
        </p:spPr>
      </p:pic>
      <p:grpSp>
        <p:nvGrpSpPr>
          <p:cNvPr id="37" name="组 36" descr="带有编号 4（表示第 4 步）的小圆圈"/>
          <p:cNvGrpSpPr/>
          <p:nvPr/>
        </p:nvGrpSpPr>
        <p:grpSpPr bwMode="blackWhite">
          <a:xfrm>
            <a:off x="564202" y="4358305"/>
            <a:ext cx="558179" cy="409838"/>
            <a:chOff x="6953426" y="711274"/>
            <a:chExt cx="558179" cy="409838"/>
          </a:xfrm>
        </p:grpSpPr>
        <p:sp>
          <p:nvSpPr>
            <p:cNvPr id="38" name="椭圆形 37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文本框 38" descr="编号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40" name="内容占位符 17"/>
          <p:cNvSpPr txBox="1">
            <a:spLocks/>
          </p:cNvSpPr>
          <p:nvPr/>
        </p:nvSpPr>
        <p:spPr>
          <a:xfrm>
            <a:off x="1193198" y="4486374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en-US" altLang="zh-CN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Product/User CRUD</a:t>
            </a:r>
            <a:endParaRPr lang="zh-CN" altLang="en-US" sz="17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内容占位符 17">
            <a:extLst>
              <a:ext uri="{FF2B5EF4-FFF2-40B4-BE49-F238E27FC236}">
                <a16:creationId xmlns:a16="http://schemas.microsoft.com/office/drawing/2014/main" id="{EDCC3BD7-A4F7-4798-897A-7500BA882370}"/>
              </a:ext>
            </a:extLst>
          </p:cNvPr>
          <p:cNvSpPr txBox="1">
            <a:spLocks/>
          </p:cNvSpPr>
          <p:nvPr/>
        </p:nvSpPr>
        <p:spPr>
          <a:xfrm>
            <a:off x="1161374" y="2061380"/>
            <a:ext cx="2632704" cy="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Login/Logout/Register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内容占位符 17">
            <a:extLst>
              <a:ext uri="{FF2B5EF4-FFF2-40B4-BE49-F238E27FC236}">
                <a16:creationId xmlns:a16="http://schemas.microsoft.com/office/drawing/2014/main" id="{64C42150-17DB-455B-8859-F9C137A0F893}"/>
              </a:ext>
            </a:extLst>
          </p:cNvPr>
          <p:cNvSpPr txBox="1">
            <a:spLocks/>
          </p:cNvSpPr>
          <p:nvPr/>
        </p:nvSpPr>
        <p:spPr>
          <a:xfrm>
            <a:off x="1233017" y="4596608"/>
            <a:ext cx="2632704" cy="53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164EB-0928-488E-AB4A-650CC9D9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Demo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0BA978-016B-4499-9EB8-A72FFBD3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42" y="1567656"/>
            <a:ext cx="11540916" cy="42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0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164EB-0928-488E-AB4A-650CC9D9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Demo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0C18FA-A704-4307-9694-7EA483977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15" y="1613638"/>
            <a:ext cx="10480569" cy="4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5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164EB-0928-488E-AB4A-650CC9D9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Demo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2F98BC-01F5-497B-A59C-CD3C5B579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7" y="1224268"/>
            <a:ext cx="10654793" cy="53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164EB-0928-488E-AB4A-650CC9D9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Demo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E508F2-EAFC-49CC-B68C-EE9E8E824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1316333"/>
            <a:ext cx="10891520" cy="54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78123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1_TF10001108.potx" id="{D183F7B2-BB7C-4769-A654-F50CCFED9CE6}" vid="{19F569AA-F1B7-4CD3-A3E0-DFBF7B5FB0CC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{F423D2C6-CC2F-4EE5-BE3F-769FA7C4BC94}tf10001108_win32</Template>
  <TotalTime>300</TotalTime>
  <Words>112</Words>
  <Application>Microsoft Office PowerPoint</Application>
  <PresentationFormat>宽屏</PresentationFormat>
  <Paragraphs>45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Microsoft YaHei UI</vt:lpstr>
      <vt:lpstr>Open Sans</vt:lpstr>
      <vt:lpstr>Arial</vt:lpstr>
      <vt:lpstr>Segoe UI</vt:lpstr>
      <vt:lpstr>欢迎文档</vt:lpstr>
      <vt:lpstr>Health Hub</vt:lpstr>
      <vt:lpstr>Architecture</vt:lpstr>
      <vt:lpstr>Architecture</vt:lpstr>
      <vt:lpstr>Architecture</vt:lpstr>
      <vt:lpstr>Features In Progress</vt:lpstr>
      <vt:lpstr>Page Demo</vt:lpstr>
      <vt:lpstr>Page Demo</vt:lpstr>
      <vt:lpstr>Page Demo</vt:lpstr>
      <vt:lpstr>Page Demo</vt:lpstr>
      <vt:lpstr>Page Demo</vt:lpstr>
      <vt:lpstr>Feature Need To Be Implemented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Hub</dc:title>
  <dc:creator>WangSteven</dc:creator>
  <cp:keywords/>
  <cp:lastModifiedBy>WangSteven</cp:lastModifiedBy>
  <cp:revision>21</cp:revision>
  <dcterms:created xsi:type="dcterms:W3CDTF">2020-10-15T19:44:47Z</dcterms:created>
  <dcterms:modified xsi:type="dcterms:W3CDTF">2020-11-14T02:05:39Z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